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8" r:id="rId2"/>
    <p:sldId id="262" r:id="rId3"/>
    <p:sldId id="257" r:id="rId4"/>
    <p:sldId id="273" r:id="rId5"/>
    <p:sldId id="274" r:id="rId6"/>
    <p:sldId id="277" r:id="rId7"/>
    <p:sldId id="27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94660"/>
  </p:normalViewPr>
  <p:slideViewPr>
    <p:cSldViewPr>
      <p:cViewPr>
        <p:scale>
          <a:sx n="100" d="100"/>
          <a:sy n="100" d="100"/>
        </p:scale>
        <p:origin x="-1944" y="-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384C95-BCAF-4AAB-8BED-9B97CDA046A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4816A-047F-4FB0-88E4-6826306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15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B27D5-47E5-4E3B-AF58-5C3FD2B582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16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AB27D5-47E5-4E3B-AF58-5C3FD2B582E7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43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05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99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1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91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00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8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1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5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12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4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5F747-142E-4171-8847-4E94B36595F2}" type="datetimeFigureOut">
              <a:rPr lang="en-US" smtClean="0"/>
              <a:t>4/4/2014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72712-E4F1-4A86-ACB7-147A45ECE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0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1907"/>
            <a:ext cx="8046720" cy="663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60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066800"/>
            <a:ext cx="8686800" cy="4609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617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575" y="71438"/>
            <a:ext cx="5209486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617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nnon Sho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4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olling Green hous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0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isscross lawn hous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31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weeping Lawn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208490" y="0"/>
            <a:ext cx="9581090" cy="6858000"/>
          </a:xfrm>
        </p:spPr>
      </p:pic>
    </p:spTree>
    <p:extLst>
      <p:ext uri="{BB962C8B-B14F-4D97-AF65-F5344CB8AC3E}">
        <p14:creationId xmlns:p14="http://schemas.microsoft.com/office/powerpoint/2010/main" val="287302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</Words>
  <Application>Microsoft Office PowerPoint</Application>
  <PresentationFormat>On-screen Show (4:3)</PresentationFormat>
  <Paragraphs>2</Paragraphs>
  <Slides>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</dc:creator>
  <cp:lastModifiedBy>Marc</cp:lastModifiedBy>
  <cp:revision>8</cp:revision>
  <dcterms:created xsi:type="dcterms:W3CDTF">2014-04-04T18:11:55Z</dcterms:created>
  <dcterms:modified xsi:type="dcterms:W3CDTF">2014-04-04T19:00:03Z</dcterms:modified>
</cp:coreProperties>
</file>

<file path=docProps/thumbnail.jpeg>
</file>